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ఆశ్రయము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Aashrayamu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ఆశ్రయము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ఆధారము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Aadhaaramu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కోట నీవే… నా దుర్గము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కాపరి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Kota Neeve… Naa Durgamu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Kaapari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శ్రమలోయలు ఎన్నో ఎదురు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ఊభిలో కూరుకున్ననూ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Loyalu Enno Eduru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Oobhilo Kuurukunnanuu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లేవనెత్తును నన్ను బలపరచును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శక్తినిచ్చి నడిపించును (2)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Levaneththunu Nannu Balaparachunu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Shakthinichchi Nadipinchunu (2)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నావలో తుఫాను చెలరేగినా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జీవితంలో అలలు ఎగసినా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Naavalo Thuphaanu Chelareginaa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Jeevithamlo Alalu Egasinaa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తోడైయుండును నన్ను దరి చేర్చును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చుక్కాని అయి దారిచుపును (2)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Thodaiyundunu Nannu Daricherchunu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Chukkani Ayi Daari Choopunu (2)          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దినమంతయు చీకటి అలుముకున్ననూ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బ్రతుకే భారమైన సంద్రమైననూ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Dinamanthayu Cheekati Alumukunnanuu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Brathuke Bhaaramaina Sandramainanuu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వెలుగిచ్చిను నన్ను వెలుగించును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నావలో నాతో నుండును (2)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Velugichchunu Nannu Veluginchunu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Naavalo Naatho Nundunu (2)                 ||Yese 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2026-02-25T09:16:22Z</dcterms:created>
  <dcterms:modified xsi:type="dcterms:W3CDTF">2026-02-25T09:16:22Z</dcterms:modified>
</cp:coreProperties>
</file>