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మమ్ము నడిపించు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Mammu Nadipinchu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యేసు, మమ్ము నడిపించు 3. బీద లైన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కాపు కావలెన్‌ నీ వంగీకరింతువు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Yesu, Mammu Nadipinchu 3. Beeda Laina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Kaapu Kaavalen Nee Vanggeekarinthuvu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మమ్మును బోషించు మమ్మును బవిత్రపర్చి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మమ్ముం జేర్చు మందలోన్‌ మమ్ము విడిపించుమో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Mammunu Boshinchu Mammunu Bavithraparchi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 Jerchu Mandalon Mammu Vidipinchumo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యేసునాధా, ప్రియనాధా! యేసునాధా, ప్రియనాధా!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విమోచించుమా. నిన్ను నాశ్రయింతుము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Yesunaadhaa, Priyanaadhaa! Yesunaadhaa, Priyanaadhaa!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Vimochinchumaa. Ninnu Naashrayinthumu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మమ్ము నాదరించు యేసూ 4 బాల్యమందు నిన్ను 6 జేరి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పాలకుండవు నిన్ను హత్తుకొందుము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Mammu Naadarinchu Yesoo 4 Baalyamandu Ninnu 6 Jeri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Paalakundavu Ninnu Haththukondumu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మార్గమందు నుండి ప్రియ రక్షకుండ, యేసూ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(ప్రేమతో! దప్పించుమా నీ ప్రేమం జూపుమా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Maargamandu Nundi Priya Rakshakunda, Yesoo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(Prematho! Dappinchumaa Nee Preman Joopumaa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యేసునాధా, ప్రియనాధా! యేసునాధా, ప్రియనాధా 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నాలకించుమా. మమ్మింకం ్రేమించుమా.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Yesunaadhaa, Priyanaadhaa! Yesunaadhaa, Priyanaadhaa 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Naalakinchumaa. Mammingkan Reminchumaa.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సహవాసము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Sahavaasamu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2026-08-11T18:52:36Z</dcterms:created>
  <dcterms:modified xsi:type="dcterms:W3CDTF">2026-08-11T18:52:36Z</dcterms:modified>
</cp:coreProperties>
</file>