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the Cross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Savior I come, quiet my soul, – remember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Redemptions hill where Your blood was spilled – for my ransom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 once held dear I count it all as loss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the cross where Your love poured out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me to my knees Lord I lay me down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Rid me of myself, I belong to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me, Lead me to the cross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were as I, tempted and trialed, – You are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became flesh, Bore my sin and death – now You're risen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 once held dear I count it all as loss    ||Lead me||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Your Heart.. To Your Heart..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Your Heart…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to Your Heart…     ||Lead me||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2026-02-25T09:20:29Z</dcterms:created>
  <dcterms:modified xsi:type="dcterms:W3CDTF">2026-02-25T09:20:29Z</dcterms:modified>
</cp:coreProperties>
</file>