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 లోకము మోసపోకుము యేసునందే రక్షణ దొరుకును నీకు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 Lokamu Mosapokumu Yesunande Rakshana Dorukunu Neeku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 లోకము - మోసపోకుము  -యేసునందే రక్షణ దొరుకును నీకు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 Lokamu - Mosapokumu  -Yesunande Rakshana Dorukunu Neeku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బంధుమిత్రులు - భార్య బిడ్డలు (2) -ధనము ఘనము అందచందము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అవి అన్నియును - నీటిబుడగలె (2) - సమాధితోనే - సమాప్తమౌను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Bandhumithrulu - Bhaarya Biddalu (2) -Dhanamu Ghanamu Andachandamu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Avi Anniyunu - Neetibudagale (2) - Samaadhithone - Samaapthamaunu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పడగ విప్పిన పామువలె నీ - పాపము నిన్ను వెంబడించును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ఫలితము మరణమేగదా - దాని అంతము నిత్యనరకము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Padaga Vippina Paamuvale Nee - Paapamu Ninnu Vembadinchunu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Phalithamu Maranamegadaa - Daani Anthamu Nithyanarakamu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నిన్ను రక్షింపనెంచి ప్రభువు - పరమును విడచి ధరకు వచ్చెను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నీకు బదులుగా శ్రమల నోర్చెను -సిలువలోనే బలియాయె నేసు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Ninnu Rakshimpanenchi Prabhuvu - Paramunu Vidachi Dharaku Vachchenu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Neeku Badulugaa Shramala Norchenu -Siluvalone Baliyaaye Nesu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ఇప్పుడైనను ఒప్పుకొనుమిక - నీ పాపజీవితము నంతయు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క్షమించును కృపతో ప్రభువు - ఇదియే నీ రక్షణ దినముగా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Ippudainanu Oppukonumika - Nee Paapajeevithamu Nanthayu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Kshaminchunu Krupatho Prabhuvu - Idiye Nee Rakshana Dinamugaa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దేహమంత ప్రభు గాయముల్ పొందె - పరిశుద్ధ రక్తమును కార్చెను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నిత్యజీవము నీకు నీయను - మృతిని గెల్చి తిరిగి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Dehamantha Prabhu Gaayamul Ponde - Parishuddha Rakthamunu Kaarchenu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Nithyajeevamu Neeku Neeyanu - Mruthini Gelchi Thirigi Lechenu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2026-08-11T18:42:32Z</dcterms:created>
  <dcterms:modified xsi:type="dcterms:W3CDTF">2026-08-11T18:42:32Z</dcterms:modified>
</cp:coreProperties>
</file>