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నిరాశలో నిశీధిలో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Niraashalo Nisheedhilo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నిరాశలో నిశీధిలో నాకున్నావు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Niraashalo Nisheedhilo Naakunnaavu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నిట్టూర్పులో నిబంధనై తోడున్నావు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Nittoorpulo Nibandhanai Thodunnaavu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నీవున్న చాలు 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Neevunna Chaalu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ఆశలు చిగురించె నాలో (2)  ||నిరాశలో||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Aashalu Chigurinche Naalo (2) ||Niraashalo||</a:t>
            </a:r>
            <a:endParaRPr lang="en-US" sz="3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బాధతో తల్లడిల్లి భయముతో భీతి చెంది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Baadhatho Thalladilli Bhayamutho Bheethi Chendi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కమ్మిన వేళ ఆ... వెలుగే కానరాని వేళ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Kammina Vela Aa... Veluge Kaanaraani Vela (2)</a:t>
            </a:r>
            <a:endParaRPr lang="en-US" sz="3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నీవున్న చాలు 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Neevunna Chaalu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ఆశలు చిగురించె నాలో (2)  ||నిరాశలో||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Aashalu Chigurinche Naalo (2) ||Niraashalo||</a:t>
            </a:r>
            <a:endParaRPr lang="en-US" sz="3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బ్రతుకే భారమై తరగని శోకమై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Brathuke Bhaaramai Tharagani Shokamai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ఎవ్వరు కానరాని వేళ ఆ... ఎవ్వరు తోడురాని వేళ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Evvaru Kaanaraani Vela Aa... Evvaru Thoduraani Vela (2)</a:t>
            </a:r>
            <a:endParaRPr lang="en-US" sz="3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నీవున్న చాలు 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Neevunna Chaalu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ఆశలు చిగురించె నాలో (2)  ||నిరాశలో||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Aashalu Chigurinche Naalo (2) ||Niraashalo||</a:t>
            </a:r>
            <a:endParaRPr lang="en-US" sz="3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యొద్దకొచ్చావు నీ ముద్దులిచ్చావు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Yoddakochchaavu Nee Muddulichchaavu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పలకరించావు కౌగిలిలో చేర్చుకున్నావు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Palakarinchaavu Kougililo Cherchukunnaavu (2)</a:t>
            </a:r>
            <a:endParaRPr lang="en-US" sz="3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నీవున్న చాలు 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Neevunna Chaalu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ఆశలు చిగురించె నాలో (2)  ||నిరాశలో||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Aashalu Chigurinche Naalo (2) ||Niraashalo||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2026-09-10T16:38:25Z</dcterms:created>
  <dcterms:modified xsi:type="dcterms:W3CDTF">2026-09-10T16:38:25Z</dcterms:modified>
</cp:coreProperties>
</file>