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భజనయే మనలను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Bhajanaye Manalanu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భజనయే మనలను ఆ సుగతికిం దీయు - జనులారా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దాసజనులు జేయు పలు - దోసములు మోయు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Bhajanaye Manalanu Aa Sugathikim Deeyu - Janulaaraa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Daasajanulu Jeyu Palu - Dosamulu Moyu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మేల కులశీల వ్రత - జాలాధిక మేల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 మన మేలాగునద - గాలావధిక గూల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Mela Kulasheela Vratha - Jaalaadhika Mela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 Mana Melaagunada - Gaalaavadhika Goola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అక్షయ కరుణేక్ష భువన - రక్షణ ఖిల శిక్షా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ధ్యక్ష బుధ పక్ష కృత - మోక్ష యను దీక్షన్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Akshaya Karuneksha Bhuvana - Rakshana Khila Shikshaa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Dhyaksha Budha Paksha Krutha - Moksha Yanu Deekshan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మాటికి మిన్నేటికి బో - నేటికి గాల్ నొవ్వ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సూటిగ నరకోటి దురిత - వాటములను మోటు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Maatiki Minnetiki Bo - Netiki Gaal Novva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Sootiga Narakoti Duritha - Vaatamulanu Motu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శ్రోత్రము యపవిత్ర నర చ - రిత్రలు వినంబోక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మైత్రిని బరమాత్ముని కథ - మాత్రము విను మనుచున్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Shrothramu Yapavithra Nara Cha - Rithralu Vinamboka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Maithrini Baramaathmuni Katha - Maathramu Vinu Manuchun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జీవనమునకు మారుగ - తన ప్రాణము నిచ్చెన్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రక్తముచేం బావన మొనరించెను మనలన్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Jeevanamunaku Maaruga - Thana Praanamu Nichchen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Rakthamuchem Baavana Monarinchenu Manalan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2026-08-11T18:41:47Z</dcterms:created>
  <dcterms:modified xsi:type="dcterms:W3CDTF">2026-08-11T18:41:47Z</dcterms:modified>
</cp:coreProperties>
</file>