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నాథ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Naatha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నాథ పని చేయ నేర్పు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పొలములో కూలివానిగా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Naatha Pani Cheya Nerpu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Polamulo Koolivaanigaa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కావాలి నేను నీదు తోటకు కావలివానిగా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ఈ జీవితం నా యేసు నీ కోసమే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Kaavaali Nenu Needu Thotaku Kaavalivaanigaa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Ankitham Ee Jeevitham Naa Yesu Nee Kosame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ఈ జీవితం విద్యార్ధి లోకానికే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Ankitham Ee Jeevitham Vidhyaarthi Lokaanike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స్వచ్చమైన ప్రేమను మచ్చలేని సేవను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మెచ్చునేసు మహిమతో వచ్చు వేల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Swachchamaina Premanu Machchaleni Sevanu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Mechchunesu Mahimatho Vachchu Vela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మరువకు నా ప్రాణమా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ప్రయాస వ్యర్ధము కాదు (2)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Maruvaku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Prayaasa Vyardhamu Kaadu (2) 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భావము సేవ 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మనసుతో సాగిపోదును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 Bhaavamu Seva 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Manasutho Saagipodunu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విడువక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కష్టించి పని చేసెదన్ (2)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Visugaka Viduvaka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Kashtinchi Pani Chesedan (2)      ||Priya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2026-02-25T09:28:13Z</dcterms:created>
  <dcterms:modified xsi:type="dcterms:W3CDTF">2026-02-25T09:28:13Z</dcterms:modified>
</cp:coreProperties>
</file>