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కృపలను తలంచుచు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Krupalanu Thalanchuchu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సర్వోన్నతుడైన నా.. దేవునితో చేరి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సతతము తన కృప వెల్లడిచేయ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Sarvonnathudaina Naa.. Devunitho Cheri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Sathathamu Thana Krupa Velladi Cheya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శుద్దులతో నిలిపెను – (ఇలలో) (2)       ||కృపలను||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Shuddhulatho Nilipenu – (Ilalo) (2)      ||Krupalanu||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ఆమెన్ ఆ.. నాకెంతో ఆనందమే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సీయోను నివాసం నాకెంతో ఆనందం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 Aamen Aa.. Naakentho Aanandame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Seeyonu Nivaasam Naakentho Aanandam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ఆనందమానందమే – (ఆమెన్) (2)       ||కృపలను||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Aanandamaanandame – (Amen) (2)      ||Krupalanu||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కృపలను తలంచుచు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ఆయుష్కాలమంతా ప్రభుని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Krupalanu Thalanchuchu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Aayushkaalamanthaa Prabhuni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కృతజ్ఞతతో స్తుతింతున్ (2)       ||కృపలను||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Kruthagnathatho Sthuthinthun (2)      ||Krupalanu||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మిమ్మును ముట్టినవాడు నా కంటి పాపను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ముట్టునని సెలవిచ్చిన దేవుడు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Mimmunu Muttinavaadu Naa Kantipaapanu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Muttunani Selavichchina Devudu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కాచెను గతకాలం – (నన్ను) (2)       ||కృపలను||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Kaachenu Gatha Kaalam – (Nannu) (2)      ||Krupalanu||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కన్నీటి లోయలలో నే.. కృంగిన వేళలలో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నింగిని చీల్చి వర్షము పంపి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Kanneeti Loyalalo Ne.. Krungina Velalalo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Ningini Cheelchi Varshamu Pampi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నింపెను నా హృదయం – (యేసు) (2)      ||కృపలను||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Nimpenu Naa Hrudayam – (Yesu) (2)      ||Krupalanu||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రూపింపబడుచున్న ఏ.. ఆయుధముండినను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నాకు విరోధమై వర్ధిల్లదు యని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Roopimpabaduchunna Ae.. Aayudhamundinanu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Naaku Virodhamai Vardhilladu Yani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చెప్పిన మాట సత్యం – (ప్రభువు) (2)       ||కృపలను||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Cheppina Maata Sathyam – (Prabhuvu) (2)      ||Krupalanu||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2026-02-25T08:37:33Z</dcterms:created>
  <dcterms:modified xsi:type="dcterms:W3CDTF">2026-02-25T08:37:33Z</dcterms:modified>
</cp:coreProperties>
</file>