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జీవించలేనయ్యా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Jeevinchalenayyaa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జీవించలేనయ్యా - మరణించలేనయ్యా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Jeevinchalenayyaa - Maraninchalenayyaa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నాలో లేకుండా - నీలో నేను లేకుండా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Naalo Lekundaa - Neelo Nenu Lekundaa (2)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 మారాలయ్యా - నీతో ఉండాలయ్యా (2)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 Maaraalayyaa - Neetho Undaalayyaa (2)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నీవే కావాలయ్యా - యేసు నీవే కావాలయ్యా (2)   ||జీవించలేనయ్యా||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Neeve Kaavaalayyaa - Yesu Neeve Kaavaalayyaa (2)   ||Jeevinchalenayyaa||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పాప సహిత లోకములో పాపమే లేకుండా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Paapa Sahitha Lokamulo Paapame Lekundaa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 నే జీవించుటకు నీ మాదిరిగా నేనుండుటకు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 Ne Jeevinchutaku Nee Maadirigaa Nenundutaku (2)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చిత్తము నే చేయుటకు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Chitthamu Ne Cheyutaku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ఇష్టములోనుండుటకు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Ishtamulonundutaku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ఆత్మ శక్తి కావాలయ్యా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Aathma Shakthi Kaavaalayyaa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ఆత్మతో నన్ను నడుపుమయా (2)   ||జీవించలేనయ్యా||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Aathmatho Nannu Nadupumayaa (2)   ||Jeevinchalenayyaa||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సంఘములో లోకములో మంచి సాక్షిగ ఉండుటకు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Sanghamulo Lokamulo Manchi Saakshiga Undutaku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హృదయములో నిను కలిగి నీవలెనె నే జీవించుటకు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Hrudayamulo Ninu Kaligi Neevalene Ne Jeevinchutaku (2)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ఆజ్ఞలు నే గైకొనుచూ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Aagnalu Ne Gaikonuchoo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ఉపదేశములో నిలుచుటకు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Upadeshamulo Niluchutaku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ఆత్మ శక్తి కావాలయ్యా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Aathma Shakthi Kaavaalayyaa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ఆత్మతో నన్ను నడుపుమయా (2)   ||జీవించలేనయ్యా||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Aathmatho Nannu Nadupumayaa (2)   ||Jeevinchalenayyaa||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నీవు లేని జీవితము శూన్యమే యేసయ్యా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Neevu Leni Jeevithamu Shoonyame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నీతో నేనుండుటయే నాదు జీవిత వాంచయ్యా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Neetho Nenundutaye Naadu Jeevitha Vaanchayyaa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ప్రతిష్ఠ కలిగుండుటకు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Prathishta Kaligundutaku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స్వాస్థ్యముగా జీవించుటకు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Swaasthyamugaa Jeevinchutaku (2)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ఆత్మ శక్తి కావాలయ్యా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Aathma Shakthi Kaavaalayyaa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ఆత్మతో నన్ను నడుపుమయా (2)   ||జీవించలేనయ్యా||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Aathmatho Nannu Nadupumayaa (2)   ||Jeevinchalenayyaa||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2026-10-13T00:58:12Z</dcterms:created>
  <dcterms:modified xsi:type="dcterms:W3CDTF">2026-10-13T00:58:12Z</dcterms:modified>
</cp:coreProperties>
</file>