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It's All Been Said and Done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You've shown me Heaven’s my true Home,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it's all been said and done.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life when life is gone.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it's all been said and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just one thing that matters: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I do my best to live for Truth?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I live my life for You?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I live my life for You?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it's all been said and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just one thing that matters: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I do my best to live for Truth?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I live my life for You?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it's all been said and done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my treasures will mean nothing.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what I've done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Love's rewards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stand the test of time.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Your mercy is so great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 look beyond our weakness,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find purest gold in miry clay,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Making sinners into saints.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always sing Your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on earth and ever after,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2026-08-24T07:35:45Z</dcterms:created>
  <dcterms:modified xsi:type="dcterms:W3CDTF">2026-08-24T07:35:45Z</dcterms:modified>
</cp:coreProperties>
</file>