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ప్రభువైన క్రీస్తు మహిమాస్వరూప పూజింతుము నిన్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Prabhuvaina Kreesthu Mahimaasvaroopa Poojinthumu Nin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ప్రభువైన క్రీస్తు మహిమాస్వరూప పూజింతుము నిన్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Prabhuvaina Kreesthu Mahimaasvaroopa Poojinthumu Nin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సార్వత్రిక సంఘ నగర విహారీ (2) - సర్వస్వానీ కాధారీ (ఆ..ఆ..)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 మహాసభల ప్రధానీ (2) - భక్తస్తుతి హారాధారీ (ఆ..ఆ..)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Saarvathrika Sanggha Nagara Vihaaree (2) - Sarvasvaanee Kaadhaaree (Aa..Aa..)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 Mahaasabhala Pradhaanee (2) - BhakthaSthuthi Haaraadhaaree (Aa..Aa..)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భక్తుండగు మోషే నీదు ఆనతిని - నిర్మించె గుడారమున్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దానిన్ నీదు మహిమతో నింపి - ధగధగ మెరిపించిన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Bhakthundagu Moshe Needu Aanathini - Nirminche Gudaaramun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Daanin Needu Mahimatho Nimpi - Dhagadhaga Meripinchina Prabho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రూపాంతర మొంది రవికాంతిన్ మెరసి - రమ్యంబుగా శిష్యుల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హృదయ సుమముల్ విరియబూయన్ - సదయా ప్రకాశించితివి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Roopaanthara Mondi Ravikaanthin Merasi - Ramyambugaa Shishyula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Hrudaya Sumamul Viriyabooyan - Sadayaa Prakaashinchithivi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దీక్షన్ నీవే ప్రభూ తండ్రిచిత్తమున్ - నెరవేర్చితివి పూర్తిగా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ధీరుడవై నీ ప్రాణం నొసగి - తండ్రిని మహిమపరచితివి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Deekshan Neeve Prabhoo Thandrichiththamun - Neraverchithivi Poorthigaa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Dheerudavai Nee Praanan Nosagi - Thandrini Mahimaparachithivi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మంటి పురుగులమౌ మమ్ము రక్షించి - మా నీతిమహిమ నీవై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మాలో నీవు మహిమరూప - మహిమ పరచబడినావు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Manti Purugulamau Mammu Rakshinchi - Maa Neethimahima Neevai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Maalo Neevu Mahimaroopa - Mahima Parachabadinaavu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మా స్తుతిసుగంధముల్ మా ప్రేమపూజల్ - మాదు కృతజ్ఞతలు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మాప్రాణాత్మల్ మాదుతనువుల్ -మా ప్రభు నీస్వంతం నిరతం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Maa Sthuthisugandhamul Maa Premapoojal - Maadu Kruthagnathalu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Maapraanaathmal Maaduthanuvul -Maa Prabhu Neesvanthan Nirathang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2026-08-11T18:48:46Z</dcterms:created>
  <dcterms:modified xsi:type="dcterms:W3CDTF">2026-08-11T18:48:46Z</dcterms:modified>
</cp:coreProperties>
</file>