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సకలము చేయు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Sakalamu Cheyu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ఘనతలన్ని నీకే ప్రభువా        ||సకలము||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Ghanathalanni Neeke Prabhuvaa        ||Sakalamu||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కోటి సూర్య కాంతితో వెలుగొందుతున్న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గలిగిన రారాజువు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Koti Soorya Kaanthitho Velugonduthunna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Galigina Raaraajuvu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ఎరుగని రాజ్యము నీది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అంతమే లేదు నీ మహిమకు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Erugani Raajyamu Needi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Anthame Ledu Nee Mahimaku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అంతమే లేదు నీ మహిమకు        ||సకలము||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Anthame Ledu Nee Mahimaku          ||Sakalamu||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సకలము చేయు సర్వాధికారి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జగతికి ఆధారుడా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Sakalamu Cheyu Sarvaadhikaari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Jagathiki Aadhaarudaa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హృదిలో వసియింప వచ్చినవాడా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ఆరాధ్యుడా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Hrudilo Vasiyimpa Vachchinavaadaa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Aaraadhyudaa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(2)       ||సకలము||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(2)       ||Sakalamu||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జగద్రక్షకుడా విశ్వవిదాత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కృపలకు దాతవు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Jagadrakshakudaa Vishwa Vidhaatha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Krupalaku Daathavu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బలియైతివా మా రక్షణకై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ఘనతలు నీకే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Baliyaithivaa Maa Rakshanakai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Ghanathalu Neeke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ఘనతలు నీకే ప్రభువా        ||సకలము||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Ghanathalu Neeke Prabhuvaa        ||Sakalamu||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 శౌర్యము గల యుద్ధ శూరుడవు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సైన్యములకు అధిపతి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 Shouryamu Gala Yuddha Shoorudavu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Sainyamulaku Adhipathi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జయములన్ని నీవే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ఘనతలన్ని నీకే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Jayamulanni Neeve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Ghanathalanni Neeke Prabhuvaa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2026-02-25T08:47:12Z</dcterms:created>
  <dcterms:modified xsi:type="dcterms:W3CDTF">2026-02-25T08:47:12Z</dcterms:modified>
</cp:coreProperties>
</file>