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 యేసు రక్తం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Rakthan Yesu Raktham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రక్తయేసు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పాపములను కడుగును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Rakthayesu Rakthan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Paapamulanu Kadugunu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అ వయములను శుద్ధీకరించును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ఆదికాలపు అద్భుతములతో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 Vayamulanu Shuddheekarinchunu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వ్యాధులు స్వస్థ 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ఆత్మలను రక్షించుమయ్యా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నాధుడ యేసయ్యా ||రక్తం||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బాధలు వేదనలకు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లోనైయున్న మా శరీరములకు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రోగం తీర్చి బాధలు బాపి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కార్పితివి నీ రక్తం ద్వారా ||రక్తం||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ద్ద క్త 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 పరం వైద్యుడనీవే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బెషధం నీవే గదయ్యా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శాంతి నియ్యుము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యేసయ్యా నీ శక్తి ద్వారా ||రక్తం||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2026-08-11T18:38:46Z</dcterms:created>
  <dcterms:modified xsi:type="dcterms:W3CDTF">2026-08-11T18:38:46Z</dcterms:modified>
</cp:coreProperties>
</file>