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దేవుడెహోవా దీవించి ఆశీర్వాదించెనుగా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Devudehovaa Deevinchi Aasheervaadinchenugaa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దేవుడెహోవా దీవించి ఆశీర్వాదించెనుగా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Devudehovaa Deevinchi Aasheervaadinchenugaa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కొదువేమి లేకుండా చేతిపను - లన్నిటిలో నిమ్ము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Koduvemi Lekundaa Chethipanu - Lannitilo Nimmu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గొప్ప అరణ్యములో నీ నడకలను, తిరుగుటను ప్రభువెరుగు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నలువది వత్సరములు యెహోవా మీతో నడిచెను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Goppa Aranyamulo Nee Nadakalanu, Thirugutanu Prabhuverugu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Naluvadi Vathsaramulu Yehovaa Meetho Nadichenu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పూర్వమున్నట్లుగా చేసెదమిమ్ము - నా నివాస స్థలముగాను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పరిపూర్ణముగా మేలులనేకము చేసెద మీమధ్య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Poorvamunnatlugaa Chesedamimmu - Naa Nivaasa Sthalamugaanu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Paripoornamugaa Melulanekamu Cheseda Meemadhya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మీమీద మనుష్యులను పశువులను విస్తరింప చేసెదను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అప్పుడు యెహోవా నేనని మీరు తెలిసికొందురు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Meemeeda Manushyulanu Pashuvulanu Vistharimpa Chesedanu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Appudu Yehovaa Nenani Meeru Thelisikonduru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కష్ట కాలములో సమకూర్చి యుంటిని సమృద్ధి పరికరముల్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మందిర పనికై నీవును బహుగా విస్తరింప చేయుము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Kashta Kaalamulo Samakoorchi Yuntini Samruddhi Parikaramul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Mandira Panikai Neevunu Bahugaa Vistharimpa Cheyumu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లెక్కింపలేనంత బంగారు, వెండియు, ఇత్తడి, ఇనుము నాకుండ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కాబట్టి నీవు పని పూనుకొనుము యెహోవా తోడై యుండ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Lekkimpalenantha Banggaaru, Vendiyu, Iththadi, Inumu Naakunda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Kaabatti Neevu Pani Poonukonumu Yehovaa Thodai Yunda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2026-08-11T18:50:44Z</dcterms:created>
  <dcterms:modified xsi:type="dcterms:W3CDTF">2026-08-11T18:50:44Z</dcterms:modified>
</cp:coreProperties>
</file>