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నన్ను ప్రేమించి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Nannu Preminchi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నన్ను 6 బ్రేమించి 2. బాలురమౌ మమ్మును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 నన్ను ౦ బిల్బెను బాగుగాం ప్రేమించును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Nannu 6 Breminchi 2. Baaluramau Mammunu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 Nannu ౦ Bilbenu Baagugaan Preminchunu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సత్యంబు బైబిలు శక్తిలేనివారము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తేటగాను . బలవంతుం డేసుండు.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Sathyambu Baibilu Shakthilenivaaramu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Thetagaanu . Balavanthun Desundu.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యేసు ప్రేమించును 3. బుద్ధిలేని వారికిం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దాసుల నందటిన్ తాను బోధపర్చును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Yesu Preminchunu 3. Buddhileni Vaarikin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Daasula Nandatin Thaanu Bodhaparchunu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స్వామి వేదమే శుద్ధిలేని 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సత్య మిచ్చెను || జేసి ప్రోచును.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Svaami Vedame Shuddhileni 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Sathya Michchenu || Jesi Prochunu.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అన్న వార్నర్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Anna Vaarnar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2026-08-11T18:45:29Z</dcterms:created>
  <dcterms:modified xsi:type="dcterms:W3CDTF">2026-08-11T18:45:29Z</dcterms:modified>
</cp:coreProperties>
</file>