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లేచినాడురా సమాధి గెలిచినాడురా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Lechinaaduraa Samaadhi Gelichinaaduraa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నాలోయుండినందున - దయను జేర్చును మోక్షమందు ||లేచి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పాపభారము లేదు మనకు మరణ భయము లేదు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Naaloyundinanduna - Dayanu Jerchunu Mokshamandu ||Lechi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Paapabhaaramu Ledu Manaku Marana Bhayamu Ledu Manaku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నరకబాధ లేదు మనకు - మరువకండి యేసుప్రభుని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Narakabaadha Ledu Manaku - Maruvakandi YesuPrabhuni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యేసునందే రక్షణభాగ్యం - యేసునందే నిత్యజీవం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Yesunande Rakshanabhaagyan - Yesunande Nithyajeevan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యేసునందే ఆత్మశాంతి - యేసునందే మోక్షభాగ్యం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పాపులకై వచ్చినాడు - పాపులను కరుణించాడు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Yesunande Aathmashaanthi - Yesunande Mokshabhaagyan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Paapulakai Vachchinaadu - Paapulanu Karuninchaadu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పాపులను (ప్రేమించానాడు - ప్రాణదానము చేసినాడు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Paapulanu (Preminchaanaadu - Praanadaanamu Chesinaadu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లేచినాడురా - సమాధి గెలిచినాడురా -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లేచినాడురా - సమాధి గెలిచినాడురా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Lechinaaduraa - Samaadhi Gelichinaaduraa -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Lechinaaduraa - Samaadhi Gelichinaaduraa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లేతునని తా జెప్పినట్టు - లేఖనములలో పలికినట్లు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భద్రముగ సమాధిపైని - పెద్దరాతిని యుంచిరి భటులు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Lethunani Thaa Jeppinattu - Lekhanamulalo Palikinatlu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Bhadramuga Samaadhipaini - Peddaraathini Yunchiri Bhatulu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ముద్రవేసి రాత్రియంత నిద్రలేక కావలియున్న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ప్రభువు దూత పరమునుండి - త్వరగ దిగి రాతిని పొర్లించి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Mudravesi Raathriyantha Nidraleka Kaavaliyunna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Prabhuvu Dootha Paramunundi - Thvaraga Digi Raathini Porlinchi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దానిపై కూర్చుండె - భయము నొంద కావలివారు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ప్రొద్దు పొడవకముందే స్త్రీలు సిద్ధపరచిన సుగంధములు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Daanipai Koorchunde - Bhayamu Nonda Kaavalivaaru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Proddu Podavakamunde Sthreelu Siddhaparachina Sugandhamulu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శ్రద్ధతోడ తెచ్చి యేసుకు - రుద్దుదామని వచ్చిచూడ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చూడవెళ్ళిన స్త్రీలను దూత - చూచి యపుడే వారితోడ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Shraddhathoda Thechchi Yesuku - Ruddudaamani Vachchichooda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Choodavellina Sthreelanu Dootha - Choochi Yapude Vaarithoda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లేడు గలిలయ ముందుగ పోతున్నాడు - అపుడె లేచినాడని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చచ్చిపోయి లేచినాడు - స్వామిభక్తు లకగుపడినవాడు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Galilaya Munduga Pothunnaadu - Apude Lechinaadani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Chachchipoyi Lechinaadu - Svaamibhakthu Lakagupadinavaadu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చచ్చినను నను లేపుతాడు - చావు అంటె భయపడరాదు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నేను చేసే పనులనెరుగు - నేను నడిచే మార్గమెరుగు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Chachchinanu Nanu Leputhaadu - Chaavu Ante Bhayapadaraadu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Nenu Chese Panulanerugu - Nenu Nadiche Maargamerugu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చెప్పు మాటలెరుగు - నేనుబ్రతికే (బ్రతుకునెరుగు ||లేచి||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నేను లేచిన యేసునందు - మానక మదినమ్ము కొందు - 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Cheppu Maatalerugu - Nenubrathike (Brathukunerugu ||Lechi||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Nenu Lechina Yesunandu - Maanaka Madinammu Kondu - Thaanu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2026-08-11T18:52:29Z</dcterms:created>
  <dcterms:modified xsi:type="dcterms:W3CDTF">2026-08-11T18:52:29Z</dcterms:modified>
</cp:coreProperties>
</file>